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84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76074-AE2D-45A1-AE21-6E90229F701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F029F-C7B5-4E61-8527-E7E06D488321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3ADC895F-43F4-4DB9-93FC-AFDCEE3B2D3A}" type="parTrans" cxnId="{A5CB7A24-04B8-4C67-B692-36DDE5D1005C}">
      <dgm:prSet/>
      <dgm:spPr/>
      <dgm:t>
        <a:bodyPr/>
        <a:lstStyle/>
        <a:p>
          <a:endParaRPr lang="en-US"/>
        </a:p>
      </dgm:t>
    </dgm:pt>
    <dgm:pt modelId="{3E566AB5-E212-441E-9EB0-093033C00A9E}" type="sibTrans" cxnId="{A5CB7A24-04B8-4C67-B692-36DDE5D1005C}">
      <dgm:prSet/>
      <dgm:spPr/>
      <dgm:t>
        <a:bodyPr/>
        <a:lstStyle/>
        <a:p>
          <a:endParaRPr lang="en-US"/>
        </a:p>
      </dgm:t>
    </dgm:pt>
    <dgm:pt modelId="{5ED81C9C-7D20-4055-B601-32172AE1156D}">
      <dgm:prSet phldrT="[Text]"/>
      <dgm:spPr/>
      <dgm:t>
        <a:bodyPr/>
        <a:lstStyle/>
        <a:p>
          <a:r>
            <a:rPr lang="en-US" dirty="0"/>
            <a:t> Request SpaceX launch data using GET request</a:t>
          </a:r>
        </a:p>
      </dgm:t>
    </dgm:pt>
    <dgm:pt modelId="{47900C8B-51F9-4A56-9A96-C8956BD5E84D}" type="parTrans" cxnId="{9C4A347A-B3D5-4B4F-B67B-A4605C6E4CF4}">
      <dgm:prSet/>
      <dgm:spPr/>
      <dgm:t>
        <a:bodyPr/>
        <a:lstStyle/>
        <a:p>
          <a:endParaRPr lang="en-US"/>
        </a:p>
      </dgm:t>
    </dgm:pt>
    <dgm:pt modelId="{886F10CE-DD18-4F03-BAE2-AE18AC8B150A}" type="sibTrans" cxnId="{9C4A347A-B3D5-4B4F-B67B-A4605C6E4CF4}">
      <dgm:prSet/>
      <dgm:spPr/>
      <dgm:t>
        <a:bodyPr/>
        <a:lstStyle/>
        <a:p>
          <a:endParaRPr lang="en-US"/>
        </a:p>
      </dgm:t>
    </dgm:pt>
    <dgm:pt modelId="{D565A285-CF84-470E-9774-9696F04E4173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A2E1E4F-6704-486D-9067-266549EF4C26}" type="parTrans" cxnId="{C49BFAA2-47F4-4E2C-A228-BB699793115F}">
      <dgm:prSet/>
      <dgm:spPr/>
      <dgm:t>
        <a:bodyPr/>
        <a:lstStyle/>
        <a:p>
          <a:endParaRPr lang="en-US"/>
        </a:p>
      </dgm:t>
    </dgm:pt>
    <dgm:pt modelId="{CEA7ABFC-E818-4AF5-96A2-E27C56FFE472}" type="sibTrans" cxnId="{C49BFAA2-47F4-4E2C-A228-BB699793115F}">
      <dgm:prSet/>
      <dgm:spPr/>
      <dgm:t>
        <a:bodyPr/>
        <a:lstStyle/>
        <a:p>
          <a:endParaRPr lang="en-US"/>
        </a:p>
      </dgm:t>
    </dgm:pt>
    <dgm:pt modelId="{4DC270CD-F580-477C-98B6-8C9A00D71C1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C5AA7E10-B191-4550-83AC-78F720CB8727}" type="parTrans" cxnId="{534D9DDB-75DF-490C-8715-B8305448A991}">
      <dgm:prSet/>
      <dgm:spPr/>
      <dgm:t>
        <a:bodyPr/>
        <a:lstStyle/>
        <a:p>
          <a:endParaRPr lang="en-US"/>
        </a:p>
      </dgm:t>
    </dgm:pt>
    <dgm:pt modelId="{E48493E2-B5D2-4BB8-8359-980AEA55BB11}" type="sibTrans" cxnId="{534D9DDB-75DF-490C-8715-B8305448A991}">
      <dgm:prSet/>
      <dgm:spPr/>
      <dgm:t>
        <a:bodyPr/>
        <a:lstStyle/>
        <a:p>
          <a:endParaRPr lang="en-US"/>
        </a:p>
      </dgm:t>
    </dgm:pt>
    <dgm:pt modelId="{B14A1FD9-B602-4864-A444-BECED015E5A6}">
      <dgm:prSet/>
      <dgm:spPr/>
      <dgm:t>
        <a:bodyPr/>
        <a:lstStyle/>
        <a:p>
          <a:r>
            <a:rPr lang="en-US" dirty="0"/>
            <a:t>4</a:t>
          </a:r>
        </a:p>
      </dgm:t>
    </dgm:pt>
    <dgm:pt modelId="{D749454C-ECCB-411F-ADBF-CD7B8A513873}" type="parTrans" cxnId="{71C92B8B-1E75-4EC9-B5F0-B5E542AEAF68}">
      <dgm:prSet/>
      <dgm:spPr/>
      <dgm:t>
        <a:bodyPr/>
        <a:lstStyle/>
        <a:p>
          <a:endParaRPr lang="en-US"/>
        </a:p>
      </dgm:t>
    </dgm:pt>
    <dgm:pt modelId="{6BD5A343-EFB1-4B18-9C9C-70349698C339}" type="sibTrans" cxnId="{71C92B8B-1E75-4EC9-B5F0-B5E542AEAF68}">
      <dgm:prSet/>
      <dgm:spPr/>
      <dgm:t>
        <a:bodyPr/>
        <a:lstStyle/>
        <a:p>
          <a:endParaRPr lang="en-US"/>
        </a:p>
      </dgm:t>
    </dgm:pt>
    <dgm:pt modelId="{42A40CCD-F27E-47D8-B906-2F7010F2397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7A2AFD2D-A75F-4FE2-B3E7-46B47E86831B}" type="parTrans" cxnId="{DA8716EB-137A-4FC5-83FB-0BD1C7BDCCAA}">
      <dgm:prSet/>
      <dgm:spPr/>
      <dgm:t>
        <a:bodyPr/>
        <a:lstStyle/>
        <a:p>
          <a:endParaRPr lang="en-US"/>
        </a:p>
      </dgm:t>
    </dgm:pt>
    <dgm:pt modelId="{BB731B9F-9F6E-4C87-94C5-AC5AAFC84C34}" type="sibTrans" cxnId="{DA8716EB-137A-4FC5-83FB-0BD1C7BDCCAA}">
      <dgm:prSet/>
      <dgm:spPr/>
      <dgm:t>
        <a:bodyPr/>
        <a:lstStyle/>
        <a:p>
          <a:endParaRPr lang="en-US"/>
        </a:p>
      </dgm:t>
    </dgm:pt>
    <dgm:pt modelId="{C7C7B16B-F571-4D50-B030-8DE6CEDAA8DA}">
      <dgm:prSet/>
      <dgm:spPr/>
      <dgm:t>
        <a:bodyPr/>
        <a:lstStyle/>
        <a:p>
          <a:r>
            <a:rPr lang="en-US" dirty="0"/>
            <a:t>6</a:t>
          </a:r>
        </a:p>
      </dgm:t>
    </dgm:pt>
    <dgm:pt modelId="{5E27318F-EE5D-42D8-B951-524A3DDDE452}" type="parTrans" cxnId="{CF50E133-0162-418E-AFCF-934507F1F23D}">
      <dgm:prSet/>
      <dgm:spPr/>
      <dgm:t>
        <a:bodyPr/>
        <a:lstStyle/>
        <a:p>
          <a:endParaRPr lang="en-US"/>
        </a:p>
      </dgm:t>
    </dgm:pt>
    <dgm:pt modelId="{8C3DD1E0-3DA8-4950-A94F-8FA3E25D4DB0}" type="sibTrans" cxnId="{CF50E133-0162-418E-AFCF-934507F1F23D}">
      <dgm:prSet/>
      <dgm:spPr/>
      <dgm:t>
        <a:bodyPr/>
        <a:lstStyle/>
        <a:p>
          <a:endParaRPr lang="en-US"/>
        </a:p>
      </dgm:t>
    </dgm:pt>
    <dgm:pt modelId="{1F1E1408-B6EE-4563-B1CE-FC17D0DFC0FA}">
      <dgm:prSet/>
      <dgm:spPr/>
      <dgm:t>
        <a:bodyPr/>
        <a:lstStyle/>
        <a:p>
          <a:r>
            <a:rPr lang="en-US" dirty="0"/>
            <a:t> Normalize JSON response into a </a:t>
          </a:r>
          <a:r>
            <a:rPr lang="en-US" dirty="0" err="1"/>
            <a:t>dataframe</a:t>
          </a:r>
          <a:r>
            <a:rPr lang="en-US" dirty="0"/>
            <a:t>, data </a:t>
          </a:r>
        </a:p>
      </dgm:t>
    </dgm:pt>
    <dgm:pt modelId="{87BC8F34-11C8-47C7-94BF-9D311062461D}" type="parTrans" cxnId="{4D2E2D39-751A-448E-9BFC-90E3BAF8CA76}">
      <dgm:prSet/>
      <dgm:spPr/>
      <dgm:t>
        <a:bodyPr/>
        <a:lstStyle/>
        <a:p>
          <a:endParaRPr lang="en-US"/>
        </a:p>
      </dgm:t>
    </dgm:pt>
    <dgm:pt modelId="{0B64A58A-BBBC-4EBB-91FD-94E48AC879CD}" type="sibTrans" cxnId="{4D2E2D39-751A-448E-9BFC-90E3BAF8CA76}">
      <dgm:prSet/>
      <dgm:spPr/>
      <dgm:t>
        <a:bodyPr/>
        <a:lstStyle/>
        <a:p>
          <a:endParaRPr lang="en-US"/>
        </a:p>
      </dgm:t>
    </dgm:pt>
    <dgm:pt modelId="{1C309401-9A34-4531-A760-E412A7F383F6}">
      <dgm:prSet/>
      <dgm:spPr/>
      <dgm:t>
        <a:bodyPr/>
        <a:lstStyle/>
        <a:p>
          <a:r>
            <a:rPr lang="en-US" dirty="0"/>
            <a:t> Extract useful columns and move them to dictionary for new </a:t>
          </a:r>
          <a:r>
            <a:rPr lang="en-US" dirty="0" err="1"/>
            <a:t>dataframe</a:t>
          </a:r>
          <a:endParaRPr lang="en-US" dirty="0"/>
        </a:p>
      </dgm:t>
    </dgm:pt>
    <dgm:pt modelId="{BBE104A8-C1C2-4C23-8EE1-FF06AA6FE170}" type="parTrans" cxnId="{EBCCB201-D7CE-4A3F-86AA-1195856C0AE0}">
      <dgm:prSet/>
      <dgm:spPr/>
      <dgm:t>
        <a:bodyPr/>
        <a:lstStyle/>
        <a:p>
          <a:endParaRPr lang="en-US"/>
        </a:p>
      </dgm:t>
    </dgm:pt>
    <dgm:pt modelId="{B749D030-F01B-4E97-B070-C63AFFAF13FD}" type="sibTrans" cxnId="{EBCCB201-D7CE-4A3F-86AA-1195856C0AE0}">
      <dgm:prSet/>
      <dgm:spPr/>
      <dgm:t>
        <a:bodyPr/>
        <a:lstStyle/>
        <a:p>
          <a:endParaRPr lang="en-US"/>
        </a:p>
      </dgm:t>
    </dgm:pt>
    <dgm:pt modelId="{7A927A2D-5F86-4E89-BB68-842A1033D10F}">
      <dgm:prSet/>
      <dgm:spPr/>
      <dgm:t>
        <a:bodyPr/>
        <a:lstStyle/>
        <a:p>
          <a:r>
            <a:rPr lang="en-US" dirty="0"/>
            <a:t> Filter </a:t>
          </a:r>
          <a:r>
            <a:rPr lang="en-US" dirty="0" err="1"/>
            <a:t>dataframe</a:t>
          </a:r>
          <a:r>
            <a:rPr lang="en-US" dirty="0"/>
            <a:t> to include only Falcon 9 launches</a:t>
          </a:r>
        </a:p>
      </dgm:t>
    </dgm:pt>
    <dgm:pt modelId="{0B3C0697-46E7-4783-8A4C-0370DF875B7C}" type="parTrans" cxnId="{5F3E1580-DD9A-4DCD-8DE1-5494424FD5B0}">
      <dgm:prSet/>
      <dgm:spPr/>
      <dgm:t>
        <a:bodyPr/>
        <a:lstStyle/>
        <a:p>
          <a:endParaRPr lang="en-US"/>
        </a:p>
      </dgm:t>
    </dgm:pt>
    <dgm:pt modelId="{630322F4-9399-422F-B38E-8469C74FD81D}" type="sibTrans" cxnId="{5F3E1580-DD9A-4DCD-8DE1-5494424FD5B0}">
      <dgm:prSet/>
      <dgm:spPr/>
      <dgm:t>
        <a:bodyPr/>
        <a:lstStyle/>
        <a:p>
          <a:endParaRPr lang="en-US"/>
        </a:p>
      </dgm:t>
    </dgm:pt>
    <dgm:pt modelId="{DEB53305-F9BD-43A9-A8E9-15C9639C936E}">
      <dgm:prSet/>
      <dgm:spPr/>
      <dgm:t>
        <a:bodyPr/>
        <a:lstStyle/>
        <a:p>
          <a:r>
            <a:rPr lang="en-US" dirty="0"/>
            <a:t> Handle missing data</a:t>
          </a:r>
        </a:p>
      </dgm:t>
    </dgm:pt>
    <dgm:pt modelId="{AA3438AA-7441-44C1-B3B5-76C542EC3478}" type="parTrans" cxnId="{04364341-4E43-4502-99F1-4B02D8B1FDB2}">
      <dgm:prSet/>
      <dgm:spPr/>
      <dgm:t>
        <a:bodyPr/>
        <a:lstStyle/>
        <a:p>
          <a:endParaRPr lang="en-US"/>
        </a:p>
      </dgm:t>
    </dgm:pt>
    <dgm:pt modelId="{52A6A79E-8718-44CF-B97F-37363A3F007E}" type="sibTrans" cxnId="{04364341-4E43-4502-99F1-4B02D8B1FDB2}">
      <dgm:prSet/>
      <dgm:spPr/>
      <dgm:t>
        <a:bodyPr/>
        <a:lstStyle/>
        <a:p>
          <a:endParaRPr lang="en-US"/>
        </a:p>
      </dgm:t>
    </dgm:pt>
    <dgm:pt modelId="{B6F47A5A-6DC4-4576-84BB-24C8174414E9}">
      <dgm:prSet/>
      <dgm:spPr/>
      <dgm:t>
        <a:bodyPr/>
        <a:lstStyle/>
        <a:p>
          <a:r>
            <a:rPr lang="en-US" dirty="0"/>
            <a:t> Export data to CSV file</a:t>
          </a:r>
        </a:p>
      </dgm:t>
    </dgm:pt>
    <dgm:pt modelId="{57B73FA9-4AEC-45C5-808F-17587C514EED}" type="parTrans" cxnId="{8EEF6AF6-D9BB-4636-A3D9-DE590A00D061}">
      <dgm:prSet/>
      <dgm:spPr/>
      <dgm:t>
        <a:bodyPr/>
        <a:lstStyle/>
        <a:p>
          <a:endParaRPr lang="en-US"/>
        </a:p>
      </dgm:t>
    </dgm:pt>
    <dgm:pt modelId="{F7921CF4-7076-4AD3-9FB7-76CB06E1B0E5}" type="sibTrans" cxnId="{8EEF6AF6-D9BB-4636-A3D9-DE590A00D061}">
      <dgm:prSet/>
      <dgm:spPr/>
      <dgm:t>
        <a:bodyPr/>
        <a:lstStyle/>
        <a:p>
          <a:endParaRPr lang="en-US"/>
        </a:p>
      </dgm:t>
    </dgm:pt>
    <dgm:pt modelId="{9FC19248-B166-45A0-B51A-03465C7C1542}" type="pres">
      <dgm:prSet presAssocID="{28876074-AE2D-45A1-AE21-6E90229F7010}" presName="linearFlow" presStyleCnt="0">
        <dgm:presLayoutVars>
          <dgm:dir/>
          <dgm:animLvl val="lvl"/>
          <dgm:resizeHandles val="exact"/>
        </dgm:presLayoutVars>
      </dgm:prSet>
      <dgm:spPr/>
    </dgm:pt>
    <dgm:pt modelId="{C2A3C50E-F9C4-49E9-B737-D0FB868D1A2E}" type="pres">
      <dgm:prSet presAssocID="{FB4F029F-C7B5-4E61-8527-E7E06D488321}" presName="composite" presStyleCnt="0"/>
      <dgm:spPr/>
    </dgm:pt>
    <dgm:pt modelId="{34CB3C14-8E14-485B-B9E7-D48A3BCB58AF}" type="pres">
      <dgm:prSet presAssocID="{FB4F029F-C7B5-4E61-8527-E7E06D488321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3B6FEA58-0CF6-47A7-BAD1-62B3F62AFCED}" type="pres">
      <dgm:prSet presAssocID="{FB4F029F-C7B5-4E61-8527-E7E06D488321}" presName="descendantText" presStyleLbl="alignAcc1" presStyleIdx="0" presStyleCnt="6">
        <dgm:presLayoutVars>
          <dgm:bulletEnabled val="1"/>
        </dgm:presLayoutVars>
      </dgm:prSet>
      <dgm:spPr/>
    </dgm:pt>
    <dgm:pt modelId="{412EAB67-989F-441A-B069-5579FEB52DF4}" type="pres">
      <dgm:prSet presAssocID="{3E566AB5-E212-441E-9EB0-093033C00A9E}" presName="sp" presStyleCnt="0"/>
      <dgm:spPr/>
    </dgm:pt>
    <dgm:pt modelId="{F08F938C-DC56-48A4-AB8C-79EC13192DB9}" type="pres">
      <dgm:prSet presAssocID="{D565A285-CF84-470E-9774-9696F04E4173}" presName="composite" presStyleCnt="0"/>
      <dgm:spPr/>
    </dgm:pt>
    <dgm:pt modelId="{E878EBB0-52E0-4879-944A-0674BE15EF72}" type="pres">
      <dgm:prSet presAssocID="{D565A285-CF84-470E-9774-9696F04E4173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C939D44F-B1A2-4919-B171-1533A9D859E8}" type="pres">
      <dgm:prSet presAssocID="{D565A285-CF84-470E-9774-9696F04E4173}" presName="descendantText" presStyleLbl="alignAcc1" presStyleIdx="1" presStyleCnt="6">
        <dgm:presLayoutVars>
          <dgm:bulletEnabled val="1"/>
        </dgm:presLayoutVars>
      </dgm:prSet>
      <dgm:spPr/>
    </dgm:pt>
    <dgm:pt modelId="{3629DBF4-6B5B-4583-8331-B68EB472E4E4}" type="pres">
      <dgm:prSet presAssocID="{CEA7ABFC-E818-4AF5-96A2-E27C56FFE472}" presName="sp" presStyleCnt="0"/>
      <dgm:spPr/>
    </dgm:pt>
    <dgm:pt modelId="{032E331D-0BBB-47DC-BF45-63957AFCAF01}" type="pres">
      <dgm:prSet presAssocID="{4DC270CD-F580-477C-98B6-8C9A00D71C19}" presName="composite" presStyleCnt="0"/>
      <dgm:spPr/>
    </dgm:pt>
    <dgm:pt modelId="{ACE40030-DE96-4C78-A50E-62C45477C093}" type="pres">
      <dgm:prSet presAssocID="{4DC270CD-F580-477C-98B6-8C9A00D71C19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53F52BA3-FC11-4D2B-835F-052FFB3952D7}" type="pres">
      <dgm:prSet presAssocID="{4DC270CD-F580-477C-98B6-8C9A00D71C19}" presName="descendantText" presStyleLbl="alignAcc1" presStyleIdx="2" presStyleCnt="6">
        <dgm:presLayoutVars>
          <dgm:bulletEnabled val="1"/>
        </dgm:presLayoutVars>
      </dgm:prSet>
      <dgm:spPr/>
    </dgm:pt>
    <dgm:pt modelId="{084D122A-7E45-4576-9348-41A4CD623820}" type="pres">
      <dgm:prSet presAssocID="{E48493E2-B5D2-4BB8-8359-980AEA55BB11}" presName="sp" presStyleCnt="0"/>
      <dgm:spPr/>
    </dgm:pt>
    <dgm:pt modelId="{F020171D-4DE3-4C50-95FC-B80D33984A7A}" type="pres">
      <dgm:prSet presAssocID="{B14A1FD9-B602-4864-A444-BECED015E5A6}" presName="composite" presStyleCnt="0"/>
      <dgm:spPr/>
    </dgm:pt>
    <dgm:pt modelId="{8C51331A-C2DB-4DF9-830F-9D1F6C1AFDF2}" type="pres">
      <dgm:prSet presAssocID="{B14A1FD9-B602-4864-A444-BECED015E5A6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ECB43B11-048A-4733-9247-103C5498DB97}" type="pres">
      <dgm:prSet presAssocID="{B14A1FD9-B602-4864-A444-BECED015E5A6}" presName="descendantText" presStyleLbl="alignAcc1" presStyleIdx="3" presStyleCnt="6">
        <dgm:presLayoutVars>
          <dgm:bulletEnabled val="1"/>
        </dgm:presLayoutVars>
      </dgm:prSet>
      <dgm:spPr/>
    </dgm:pt>
    <dgm:pt modelId="{6C2E1533-F615-431D-8E80-D97488A71927}" type="pres">
      <dgm:prSet presAssocID="{6BD5A343-EFB1-4B18-9C9C-70349698C339}" presName="sp" presStyleCnt="0"/>
      <dgm:spPr/>
    </dgm:pt>
    <dgm:pt modelId="{FD6BDFF2-430E-4686-8985-CE0156877C91}" type="pres">
      <dgm:prSet presAssocID="{42A40CCD-F27E-47D8-B906-2F7010F2397C}" presName="composite" presStyleCnt="0"/>
      <dgm:spPr/>
    </dgm:pt>
    <dgm:pt modelId="{3C1014EC-0CC2-44B5-9607-082AC0CBD1F8}" type="pres">
      <dgm:prSet presAssocID="{42A40CCD-F27E-47D8-B906-2F7010F2397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4F43A6BB-A7D6-4B9B-A178-3FFEEB5FFA07}" type="pres">
      <dgm:prSet presAssocID="{42A40CCD-F27E-47D8-B906-2F7010F2397C}" presName="descendantText" presStyleLbl="alignAcc1" presStyleIdx="4" presStyleCnt="6">
        <dgm:presLayoutVars>
          <dgm:bulletEnabled val="1"/>
        </dgm:presLayoutVars>
      </dgm:prSet>
      <dgm:spPr/>
    </dgm:pt>
    <dgm:pt modelId="{3903B939-4BE0-49CE-A03F-53DD6B725D3F}" type="pres">
      <dgm:prSet presAssocID="{BB731B9F-9F6E-4C87-94C5-AC5AAFC84C34}" presName="sp" presStyleCnt="0"/>
      <dgm:spPr/>
    </dgm:pt>
    <dgm:pt modelId="{145DA072-5098-491C-866F-4C558B5347A9}" type="pres">
      <dgm:prSet presAssocID="{C7C7B16B-F571-4D50-B030-8DE6CEDAA8DA}" presName="composite" presStyleCnt="0"/>
      <dgm:spPr/>
    </dgm:pt>
    <dgm:pt modelId="{B0223B44-24AF-4C43-AEFB-8EACBED8516A}" type="pres">
      <dgm:prSet presAssocID="{C7C7B16B-F571-4D50-B030-8DE6CEDAA8DA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4BB11A2-26B3-442B-9E95-281E77C6ADD8}" type="pres">
      <dgm:prSet presAssocID="{C7C7B16B-F571-4D50-B030-8DE6CEDAA8DA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EBCCB201-D7CE-4A3F-86AA-1195856C0AE0}" srcId="{4DC270CD-F580-477C-98B6-8C9A00D71C19}" destId="{1C309401-9A34-4531-A760-E412A7F383F6}" srcOrd="0" destOrd="0" parTransId="{BBE104A8-C1C2-4C23-8EE1-FF06AA6FE170}" sibTransId="{B749D030-F01B-4E97-B070-C63AFFAF13FD}"/>
    <dgm:cxn modelId="{A5CB7A24-04B8-4C67-B692-36DDE5D1005C}" srcId="{28876074-AE2D-45A1-AE21-6E90229F7010}" destId="{FB4F029F-C7B5-4E61-8527-E7E06D488321}" srcOrd="0" destOrd="0" parTransId="{3ADC895F-43F4-4DB9-93FC-AFDCEE3B2D3A}" sibTransId="{3E566AB5-E212-441E-9EB0-093033C00A9E}"/>
    <dgm:cxn modelId="{CF50E133-0162-418E-AFCF-934507F1F23D}" srcId="{28876074-AE2D-45A1-AE21-6E90229F7010}" destId="{C7C7B16B-F571-4D50-B030-8DE6CEDAA8DA}" srcOrd="5" destOrd="0" parTransId="{5E27318F-EE5D-42D8-B951-524A3DDDE452}" sibTransId="{8C3DD1E0-3DA8-4950-A94F-8FA3E25D4DB0}"/>
    <dgm:cxn modelId="{4D2E2D39-751A-448E-9BFC-90E3BAF8CA76}" srcId="{D565A285-CF84-470E-9774-9696F04E4173}" destId="{1F1E1408-B6EE-4563-B1CE-FC17D0DFC0FA}" srcOrd="0" destOrd="0" parTransId="{87BC8F34-11C8-47C7-94BF-9D311062461D}" sibTransId="{0B64A58A-BBBC-4EBB-91FD-94E48AC879CD}"/>
    <dgm:cxn modelId="{66F5783B-1088-4D1D-8CD6-C919805468F5}" type="presOf" srcId="{1F1E1408-B6EE-4563-B1CE-FC17D0DFC0FA}" destId="{C939D44F-B1A2-4919-B171-1533A9D859E8}" srcOrd="0" destOrd="0" presId="urn:microsoft.com/office/officeart/2005/8/layout/chevron2"/>
    <dgm:cxn modelId="{04364341-4E43-4502-99F1-4B02D8B1FDB2}" srcId="{42A40CCD-F27E-47D8-B906-2F7010F2397C}" destId="{DEB53305-F9BD-43A9-A8E9-15C9639C936E}" srcOrd="0" destOrd="0" parTransId="{AA3438AA-7441-44C1-B3B5-76C542EC3478}" sibTransId="{52A6A79E-8718-44CF-B97F-37363A3F007E}"/>
    <dgm:cxn modelId="{556B3666-BB4F-46B3-86E3-5ED15E0A7AA3}" type="presOf" srcId="{28876074-AE2D-45A1-AE21-6E90229F7010}" destId="{9FC19248-B166-45A0-B51A-03465C7C1542}" srcOrd="0" destOrd="0" presId="urn:microsoft.com/office/officeart/2005/8/layout/chevron2"/>
    <dgm:cxn modelId="{43EF4474-B196-4AFC-BCCB-A8BD38178D92}" type="presOf" srcId="{4DC270CD-F580-477C-98B6-8C9A00D71C19}" destId="{ACE40030-DE96-4C78-A50E-62C45477C093}" srcOrd="0" destOrd="0" presId="urn:microsoft.com/office/officeart/2005/8/layout/chevron2"/>
    <dgm:cxn modelId="{141E2778-B8CA-4DC1-A908-343E142C86F5}" type="presOf" srcId="{B6F47A5A-6DC4-4576-84BB-24C8174414E9}" destId="{74BB11A2-26B3-442B-9E95-281E77C6ADD8}" srcOrd="0" destOrd="0" presId="urn:microsoft.com/office/officeart/2005/8/layout/chevron2"/>
    <dgm:cxn modelId="{FE3BF758-A155-4CAC-A274-55CCCFED0244}" type="presOf" srcId="{DEB53305-F9BD-43A9-A8E9-15C9639C936E}" destId="{4F43A6BB-A7D6-4B9B-A178-3FFEEB5FFA07}" srcOrd="0" destOrd="0" presId="urn:microsoft.com/office/officeart/2005/8/layout/chevron2"/>
    <dgm:cxn modelId="{9C4A347A-B3D5-4B4F-B67B-A4605C6E4CF4}" srcId="{FB4F029F-C7B5-4E61-8527-E7E06D488321}" destId="{5ED81C9C-7D20-4055-B601-32172AE1156D}" srcOrd="0" destOrd="0" parTransId="{47900C8B-51F9-4A56-9A96-C8956BD5E84D}" sibTransId="{886F10CE-DD18-4F03-BAE2-AE18AC8B150A}"/>
    <dgm:cxn modelId="{5F3E1580-DD9A-4DCD-8DE1-5494424FD5B0}" srcId="{B14A1FD9-B602-4864-A444-BECED015E5A6}" destId="{7A927A2D-5F86-4E89-BB68-842A1033D10F}" srcOrd="0" destOrd="0" parTransId="{0B3C0697-46E7-4783-8A4C-0370DF875B7C}" sibTransId="{630322F4-9399-422F-B38E-8469C74FD81D}"/>
    <dgm:cxn modelId="{D725F08A-4E0E-449F-B889-2964270D8F87}" type="presOf" srcId="{7A927A2D-5F86-4E89-BB68-842A1033D10F}" destId="{ECB43B11-048A-4733-9247-103C5498DB97}" srcOrd="0" destOrd="0" presId="urn:microsoft.com/office/officeart/2005/8/layout/chevron2"/>
    <dgm:cxn modelId="{71C92B8B-1E75-4EC9-B5F0-B5E542AEAF68}" srcId="{28876074-AE2D-45A1-AE21-6E90229F7010}" destId="{B14A1FD9-B602-4864-A444-BECED015E5A6}" srcOrd="3" destOrd="0" parTransId="{D749454C-ECCB-411F-ADBF-CD7B8A513873}" sibTransId="{6BD5A343-EFB1-4B18-9C9C-70349698C339}"/>
    <dgm:cxn modelId="{C49BFAA2-47F4-4E2C-A228-BB699793115F}" srcId="{28876074-AE2D-45A1-AE21-6E90229F7010}" destId="{D565A285-CF84-470E-9774-9696F04E4173}" srcOrd="1" destOrd="0" parTransId="{DA2E1E4F-6704-486D-9067-266549EF4C26}" sibTransId="{CEA7ABFC-E818-4AF5-96A2-E27C56FFE472}"/>
    <dgm:cxn modelId="{B35F9DA4-9061-414D-AEAB-F92D82E28B99}" type="presOf" srcId="{5ED81C9C-7D20-4055-B601-32172AE1156D}" destId="{3B6FEA58-0CF6-47A7-BAD1-62B3F62AFCED}" srcOrd="0" destOrd="0" presId="urn:microsoft.com/office/officeart/2005/8/layout/chevron2"/>
    <dgm:cxn modelId="{E5EE2EA5-CE67-4D2C-8F39-CEA4901E1EC6}" type="presOf" srcId="{D565A285-CF84-470E-9774-9696F04E4173}" destId="{E878EBB0-52E0-4879-944A-0674BE15EF72}" srcOrd="0" destOrd="0" presId="urn:microsoft.com/office/officeart/2005/8/layout/chevron2"/>
    <dgm:cxn modelId="{F066CBAB-2FD7-4A39-9678-9F4C5D102CA7}" type="presOf" srcId="{FB4F029F-C7B5-4E61-8527-E7E06D488321}" destId="{34CB3C14-8E14-485B-B9E7-D48A3BCB58AF}" srcOrd="0" destOrd="0" presId="urn:microsoft.com/office/officeart/2005/8/layout/chevron2"/>
    <dgm:cxn modelId="{565772B2-ADF0-4B4E-A796-14FCBE6AC55C}" type="presOf" srcId="{42A40CCD-F27E-47D8-B906-2F7010F2397C}" destId="{3C1014EC-0CC2-44B5-9607-082AC0CBD1F8}" srcOrd="0" destOrd="0" presId="urn:microsoft.com/office/officeart/2005/8/layout/chevron2"/>
    <dgm:cxn modelId="{5BFA36C4-B5AF-4F1B-9776-1F90B6D0E11A}" type="presOf" srcId="{1C309401-9A34-4531-A760-E412A7F383F6}" destId="{53F52BA3-FC11-4D2B-835F-052FFB3952D7}" srcOrd="0" destOrd="0" presId="urn:microsoft.com/office/officeart/2005/8/layout/chevron2"/>
    <dgm:cxn modelId="{D76D8AC9-EFE7-4AB0-B05D-174E0EE092E9}" type="presOf" srcId="{C7C7B16B-F571-4D50-B030-8DE6CEDAA8DA}" destId="{B0223B44-24AF-4C43-AEFB-8EACBED8516A}" srcOrd="0" destOrd="0" presId="urn:microsoft.com/office/officeart/2005/8/layout/chevron2"/>
    <dgm:cxn modelId="{FEA00ED5-946A-4235-ADB0-B20C3AF5A602}" type="presOf" srcId="{B14A1FD9-B602-4864-A444-BECED015E5A6}" destId="{8C51331A-C2DB-4DF9-830F-9D1F6C1AFDF2}" srcOrd="0" destOrd="0" presId="urn:microsoft.com/office/officeart/2005/8/layout/chevron2"/>
    <dgm:cxn modelId="{534D9DDB-75DF-490C-8715-B8305448A991}" srcId="{28876074-AE2D-45A1-AE21-6E90229F7010}" destId="{4DC270CD-F580-477C-98B6-8C9A00D71C19}" srcOrd="2" destOrd="0" parTransId="{C5AA7E10-B191-4550-83AC-78F720CB8727}" sibTransId="{E48493E2-B5D2-4BB8-8359-980AEA55BB11}"/>
    <dgm:cxn modelId="{DA8716EB-137A-4FC5-83FB-0BD1C7BDCCAA}" srcId="{28876074-AE2D-45A1-AE21-6E90229F7010}" destId="{42A40CCD-F27E-47D8-B906-2F7010F2397C}" srcOrd="4" destOrd="0" parTransId="{7A2AFD2D-A75F-4FE2-B3E7-46B47E86831B}" sibTransId="{BB731B9F-9F6E-4C87-94C5-AC5AAFC84C34}"/>
    <dgm:cxn modelId="{8EEF6AF6-D9BB-4636-A3D9-DE590A00D061}" srcId="{C7C7B16B-F571-4D50-B030-8DE6CEDAA8DA}" destId="{B6F47A5A-6DC4-4576-84BB-24C8174414E9}" srcOrd="0" destOrd="0" parTransId="{57B73FA9-4AEC-45C5-808F-17587C514EED}" sibTransId="{F7921CF4-7076-4AD3-9FB7-76CB06E1B0E5}"/>
    <dgm:cxn modelId="{80E263B9-A63C-4A54-91D5-C9629B18F149}" type="presParOf" srcId="{9FC19248-B166-45A0-B51A-03465C7C1542}" destId="{C2A3C50E-F9C4-49E9-B737-D0FB868D1A2E}" srcOrd="0" destOrd="0" presId="urn:microsoft.com/office/officeart/2005/8/layout/chevron2"/>
    <dgm:cxn modelId="{BEDC47AF-9F11-4E96-997F-023E48A397B2}" type="presParOf" srcId="{C2A3C50E-F9C4-49E9-B737-D0FB868D1A2E}" destId="{34CB3C14-8E14-485B-B9E7-D48A3BCB58AF}" srcOrd="0" destOrd="0" presId="urn:microsoft.com/office/officeart/2005/8/layout/chevron2"/>
    <dgm:cxn modelId="{F0BF7875-A3C0-44DD-99DD-867E9A2BA427}" type="presParOf" srcId="{C2A3C50E-F9C4-49E9-B737-D0FB868D1A2E}" destId="{3B6FEA58-0CF6-47A7-BAD1-62B3F62AFCED}" srcOrd="1" destOrd="0" presId="urn:microsoft.com/office/officeart/2005/8/layout/chevron2"/>
    <dgm:cxn modelId="{A6B6C503-BEF0-49E1-BAFC-96D520A3D2C5}" type="presParOf" srcId="{9FC19248-B166-45A0-B51A-03465C7C1542}" destId="{412EAB67-989F-441A-B069-5579FEB52DF4}" srcOrd="1" destOrd="0" presId="urn:microsoft.com/office/officeart/2005/8/layout/chevron2"/>
    <dgm:cxn modelId="{2C2A65D4-736F-43FC-8B81-B49FAE6162F5}" type="presParOf" srcId="{9FC19248-B166-45A0-B51A-03465C7C1542}" destId="{F08F938C-DC56-48A4-AB8C-79EC13192DB9}" srcOrd="2" destOrd="0" presId="urn:microsoft.com/office/officeart/2005/8/layout/chevron2"/>
    <dgm:cxn modelId="{EE444CAF-54BA-4157-8DCA-F06F790E0A05}" type="presParOf" srcId="{F08F938C-DC56-48A4-AB8C-79EC13192DB9}" destId="{E878EBB0-52E0-4879-944A-0674BE15EF72}" srcOrd="0" destOrd="0" presId="urn:microsoft.com/office/officeart/2005/8/layout/chevron2"/>
    <dgm:cxn modelId="{BCAB8716-7574-4456-B376-5E33DEABD215}" type="presParOf" srcId="{F08F938C-DC56-48A4-AB8C-79EC13192DB9}" destId="{C939D44F-B1A2-4919-B171-1533A9D859E8}" srcOrd="1" destOrd="0" presId="urn:microsoft.com/office/officeart/2005/8/layout/chevron2"/>
    <dgm:cxn modelId="{3FA911B3-6C3F-46E4-8A61-1B27DC34B401}" type="presParOf" srcId="{9FC19248-B166-45A0-B51A-03465C7C1542}" destId="{3629DBF4-6B5B-4583-8331-B68EB472E4E4}" srcOrd="3" destOrd="0" presId="urn:microsoft.com/office/officeart/2005/8/layout/chevron2"/>
    <dgm:cxn modelId="{52CF6DAE-26FE-4942-A340-78C58365D916}" type="presParOf" srcId="{9FC19248-B166-45A0-B51A-03465C7C1542}" destId="{032E331D-0BBB-47DC-BF45-63957AFCAF01}" srcOrd="4" destOrd="0" presId="urn:microsoft.com/office/officeart/2005/8/layout/chevron2"/>
    <dgm:cxn modelId="{6BC108E8-CCCF-4E22-81BC-D0EE263832B4}" type="presParOf" srcId="{032E331D-0BBB-47DC-BF45-63957AFCAF01}" destId="{ACE40030-DE96-4C78-A50E-62C45477C093}" srcOrd="0" destOrd="0" presId="urn:microsoft.com/office/officeart/2005/8/layout/chevron2"/>
    <dgm:cxn modelId="{70E54E42-2F05-4AB9-8156-4C97C6652D9D}" type="presParOf" srcId="{032E331D-0BBB-47DC-BF45-63957AFCAF01}" destId="{53F52BA3-FC11-4D2B-835F-052FFB3952D7}" srcOrd="1" destOrd="0" presId="urn:microsoft.com/office/officeart/2005/8/layout/chevron2"/>
    <dgm:cxn modelId="{6114725E-8FBC-489F-8024-D9F037C705E6}" type="presParOf" srcId="{9FC19248-B166-45A0-B51A-03465C7C1542}" destId="{084D122A-7E45-4576-9348-41A4CD623820}" srcOrd="5" destOrd="0" presId="urn:microsoft.com/office/officeart/2005/8/layout/chevron2"/>
    <dgm:cxn modelId="{28E2FA25-3ED4-4853-8D75-38E2A2DAC64B}" type="presParOf" srcId="{9FC19248-B166-45A0-B51A-03465C7C1542}" destId="{F020171D-4DE3-4C50-95FC-B80D33984A7A}" srcOrd="6" destOrd="0" presId="urn:microsoft.com/office/officeart/2005/8/layout/chevron2"/>
    <dgm:cxn modelId="{AA2BF5D0-01AE-4DB2-8FF9-E7B0FC014DEE}" type="presParOf" srcId="{F020171D-4DE3-4C50-95FC-B80D33984A7A}" destId="{8C51331A-C2DB-4DF9-830F-9D1F6C1AFDF2}" srcOrd="0" destOrd="0" presId="urn:microsoft.com/office/officeart/2005/8/layout/chevron2"/>
    <dgm:cxn modelId="{C5A3212F-3757-492E-B870-41CA9E4BE319}" type="presParOf" srcId="{F020171D-4DE3-4C50-95FC-B80D33984A7A}" destId="{ECB43B11-048A-4733-9247-103C5498DB97}" srcOrd="1" destOrd="0" presId="urn:microsoft.com/office/officeart/2005/8/layout/chevron2"/>
    <dgm:cxn modelId="{AFDAFF90-8E0D-4262-9322-2125A75A07C3}" type="presParOf" srcId="{9FC19248-B166-45A0-B51A-03465C7C1542}" destId="{6C2E1533-F615-431D-8E80-D97488A71927}" srcOrd="7" destOrd="0" presId="urn:microsoft.com/office/officeart/2005/8/layout/chevron2"/>
    <dgm:cxn modelId="{48985DD6-749A-4A81-ACBE-4BBA784F1081}" type="presParOf" srcId="{9FC19248-B166-45A0-B51A-03465C7C1542}" destId="{FD6BDFF2-430E-4686-8985-CE0156877C91}" srcOrd="8" destOrd="0" presId="urn:microsoft.com/office/officeart/2005/8/layout/chevron2"/>
    <dgm:cxn modelId="{40ECFD29-6272-4633-BDD7-4D4F589C4E25}" type="presParOf" srcId="{FD6BDFF2-430E-4686-8985-CE0156877C91}" destId="{3C1014EC-0CC2-44B5-9607-082AC0CBD1F8}" srcOrd="0" destOrd="0" presId="urn:microsoft.com/office/officeart/2005/8/layout/chevron2"/>
    <dgm:cxn modelId="{AFE4E858-52FB-4937-9E77-232CEA55C622}" type="presParOf" srcId="{FD6BDFF2-430E-4686-8985-CE0156877C91}" destId="{4F43A6BB-A7D6-4B9B-A178-3FFEEB5FFA07}" srcOrd="1" destOrd="0" presId="urn:microsoft.com/office/officeart/2005/8/layout/chevron2"/>
    <dgm:cxn modelId="{88FFC125-50D1-44F5-BA14-1BC3FB4DA44A}" type="presParOf" srcId="{9FC19248-B166-45A0-B51A-03465C7C1542}" destId="{3903B939-4BE0-49CE-A03F-53DD6B725D3F}" srcOrd="9" destOrd="0" presId="urn:microsoft.com/office/officeart/2005/8/layout/chevron2"/>
    <dgm:cxn modelId="{EA2092B7-EA52-4485-A7DD-ABFC89342442}" type="presParOf" srcId="{9FC19248-B166-45A0-B51A-03465C7C1542}" destId="{145DA072-5098-491C-866F-4C558B5347A9}" srcOrd="10" destOrd="0" presId="urn:microsoft.com/office/officeart/2005/8/layout/chevron2"/>
    <dgm:cxn modelId="{EACDC201-7535-46E2-ADDB-D7BBDAE78A98}" type="presParOf" srcId="{145DA072-5098-491C-866F-4C558B5347A9}" destId="{B0223B44-24AF-4C43-AEFB-8EACBED8516A}" srcOrd="0" destOrd="0" presId="urn:microsoft.com/office/officeart/2005/8/layout/chevron2"/>
    <dgm:cxn modelId="{F7A1147A-C4B9-4A03-8F62-D3B53B2E2558}" type="presParOf" srcId="{145DA072-5098-491C-866F-4C558B5347A9}" destId="{74BB11A2-26B3-442B-9E95-281E77C6AD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876074-AE2D-45A1-AE21-6E90229F701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F029F-C7B5-4E61-8527-E7E06D488321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3ADC895F-43F4-4DB9-93FC-AFDCEE3B2D3A}" type="parTrans" cxnId="{A5CB7A24-04B8-4C67-B692-36DDE5D1005C}">
      <dgm:prSet/>
      <dgm:spPr/>
      <dgm:t>
        <a:bodyPr/>
        <a:lstStyle/>
        <a:p>
          <a:endParaRPr lang="en-US"/>
        </a:p>
      </dgm:t>
    </dgm:pt>
    <dgm:pt modelId="{3E566AB5-E212-441E-9EB0-093033C00A9E}" type="sibTrans" cxnId="{A5CB7A24-04B8-4C67-B692-36DDE5D1005C}">
      <dgm:prSet/>
      <dgm:spPr/>
      <dgm:t>
        <a:bodyPr/>
        <a:lstStyle/>
        <a:p>
          <a:endParaRPr lang="en-US"/>
        </a:p>
      </dgm:t>
    </dgm:pt>
    <dgm:pt modelId="{5ED81C9C-7D20-4055-B601-32172AE1156D}">
      <dgm:prSet phldrT="[Text]"/>
      <dgm:spPr/>
      <dgm:t>
        <a:bodyPr/>
        <a:lstStyle/>
        <a:p>
          <a:r>
            <a:rPr lang="en-US" dirty="0"/>
            <a:t> Request SpaceX launch data using GET request</a:t>
          </a:r>
        </a:p>
      </dgm:t>
    </dgm:pt>
    <dgm:pt modelId="{47900C8B-51F9-4A56-9A96-C8956BD5E84D}" type="parTrans" cxnId="{9C4A347A-B3D5-4B4F-B67B-A4605C6E4CF4}">
      <dgm:prSet/>
      <dgm:spPr/>
      <dgm:t>
        <a:bodyPr/>
        <a:lstStyle/>
        <a:p>
          <a:endParaRPr lang="en-US"/>
        </a:p>
      </dgm:t>
    </dgm:pt>
    <dgm:pt modelId="{886F10CE-DD18-4F03-BAE2-AE18AC8B150A}" type="sibTrans" cxnId="{9C4A347A-B3D5-4B4F-B67B-A4605C6E4CF4}">
      <dgm:prSet/>
      <dgm:spPr/>
      <dgm:t>
        <a:bodyPr/>
        <a:lstStyle/>
        <a:p>
          <a:endParaRPr lang="en-US"/>
        </a:p>
      </dgm:t>
    </dgm:pt>
    <dgm:pt modelId="{D565A285-CF84-470E-9774-9696F04E4173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A2E1E4F-6704-486D-9067-266549EF4C26}" type="parTrans" cxnId="{C49BFAA2-47F4-4E2C-A228-BB699793115F}">
      <dgm:prSet/>
      <dgm:spPr/>
      <dgm:t>
        <a:bodyPr/>
        <a:lstStyle/>
        <a:p>
          <a:endParaRPr lang="en-US"/>
        </a:p>
      </dgm:t>
    </dgm:pt>
    <dgm:pt modelId="{CEA7ABFC-E818-4AF5-96A2-E27C56FFE472}" type="sibTrans" cxnId="{C49BFAA2-47F4-4E2C-A228-BB699793115F}">
      <dgm:prSet/>
      <dgm:spPr/>
      <dgm:t>
        <a:bodyPr/>
        <a:lstStyle/>
        <a:p>
          <a:endParaRPr lang="en-US"/>
        </a:p>
      </dgm:t>
    </dgm:pt>
    <dgm:pt modelId="{4DC270CD-F580-477C-98B6-8C9A00D71C1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C5AA7E10-B191-4550-83AC-78F720CB8727}" type="parTrans" cxnId="{534D9DDB-75DF-490C-8715-B8305448A991}">
      <dgm:prSet/>
      <dgm:spPr/>
      <dgm:t>
        <a:bodyPr/>
        <a:lstStyle/>
        <a:p>
          <a:endParaRPr lang="en-US"/>
        </a:p>
      </dgm:t>
    </dgm:pt>
    <dgm:pt modelId="{E48493E2-B5D2-4BB8-8359-980AEA55BB11}" type="sibTrans" cxnId="{534D9DDB-75DF-490C-8715-B8305448A991}">
      <dgm:prSet/>
      <dgm:spPr/>
      <dgm:t>
        <a:bodyPr/>
        <a:lstStyle/>
        <a:p>
          <a:endParaRPr lang="en-US"/>
        </a:p>
      </dgm:t>
    </dgm:pt>
    <dgm:pt modelId="{B14A1FD9-B602-4864-A444-BECED015E5A6}">
      <dgm:prSet/>
      <dgm:spPr/>
      <dgm:t>
        <a:bodyPr/>
        <a:lstStyle/>
        <a:p>
          <a:r>
            <a:rPr lang="en-US" dirty="0"/>
            <a:t>4</a:t>
          </a:r>
        </a:p>
      </dgm:t>
    </dgm:pt>
    <dgm:pt modelId="{D749454C-ECCB-411F-ADBF-CD7B8A513873}" type="parTrans" cxnId="{71C92B8B-1E75-4EC9-B5F0-B5E542AEAF68}">
      <dgm:prSet/>
      <dgm:spPr/>
      <dgm:t>
        <a:bodyPr/>
        <a:lstStyle/>
        <a:p>
          <a:endParaRPr lang="en-US"/>
        </a:p>
      </dgm:t>
    </dgm:pt>
    <dgm:pt modelId="{6BD5A343-EFB1-4B18-9C9C-70349698C339}" type="sibTrans" cxnId="{71C92B8B-1E75-4EC9-B5F0-B5E542AEAF68}">
      <dgm:prSet/>
      <dgm:spPr/>
      <dgm:t>
        <a:bodyPr/>
        <a:lstStyle/>
        <a:p>
          <a:endParaRPr lang="en-US"/>
        </a:p>
      </dgm:t>
    </dgm:pt>
    <dgm:pt modelId="{1F1E1408-B6EE-4563-B1CE-FC17D0DFC0FA}">
      <dgm:prSet/>
      <dgm:spPr/>
      <dgm:t>
        <a:bodyPr/>
        <a:lstStyle/>
        <a:p>
          <a:r>
            <a:rPr lang="en-US" dirty="0"/>
            <a:t> Normalize JSON response into a </a:t>
          </a:r>
          <a:r>
            <a:rPr lang="en-US" dirty="0" err="1"/>
            <a:t>dataframe</a:t>
          </a:r>
          <a:r>
            <a:rPr lang="en-US" dirty="0"/>
            <a:t>, data </a:t>
          </a:r>
        </a:p>
      </dgm:t>
    </dgm:pt>
    <dgm:pt modelId="{87BC8F34-11C8-47C7-94BF-9D311062461D}" type="parTrans" cxnId="{4D2E2D39-751A-448E-9BFC-90E3BAF8CA76}">
      <dgm:prSet/>
      <dgm:spPr/>
      <dgm:t>
        <a:bodyPr/>
        <a:lstStyle/>
        <a:p>
          <a:endParaRPr lang="en-US"/>
        </a:p>
      </dgm:t>
    </dgm:pt>
    <dgm:pt modelId="{0B64A58A-BBBC-4EBB-91FD-94E48AC879CD}" type="sibTrans" cxnId="{4D2E2D39-751A-448E-9BFC-90E3BAF8CA76}">
      <dgm:prSet/>
      <dgm:spPr/>
      <dgm:t>
        <a:bodyPr/>
        <a:lstStyle/>
        <a:p>
          <a:endParaRPr lang="en-US"/>
        </a:p>
      </dgm:t>
    </dgm:pt>
    <dgm:pt modelId="{1C309401-9A34-4531-A760-E412A7F383F6}">
      <dgm:prSet/>
      <dgm:spPr/>
      <dgm:t>
        <a:bodyPr/>
        <a:lstStyle/>
        <a:p>
          <a:r>
            <a:rPr lang="en-US" dirty="0"/>
            <a:t> Extract useful columns and move them to dictionary for new </a:t>
          </a:r>
          <a:r>
            <a:rPr lang="en-US" dirty="0" err="1"/>
            <a:t>dataframe</a:t>
          </a:r>
          <a:endParaRPr lang="en-US" dirty="0"/>
        </a:p>
      </dgm:t>
    </dgm:pt>
    <dgm:pt modelId="{BBE104A8-C1C2-4C23-8EE1-FF06AA6FE170}" type="parTrans" cxnId="{EBCCB201-D7CE-4A3F-86AA-1195856C0AE0}">
      <dgm:prSet/>
      <dgm:spPr/>
      <dgm:t>
        <a:bodyPr/>
        <a:lstStyle/>
        <a:p>
          <a:endParaRPr lang="en-US"/>
        </a:p>
      </dgm:t>
    </dgm:pt>
    <dgm:pt modelId="{B749D030-F01B-4E97-B070-C63AFFAF13FD}" type="sibTrans" cxnId="{EBCCB201-D7CE-4A3F-86AA-1195856C0AE0}">
      <dgm:prSet/>
      <dgm:spPr/>
      <dgm:t>
        <a:bodyPr/>
        <a:lstStyle/>
        <a:p>
          <a:endParaRPr lang="en-US"/>
        </a:p>
      </dgm:t>
    </dgm:pt>
    <dgm:pt modelId="{7A927A2D-5F86-4E89-BB68-842A1033D10F}">
      <dgm:prSet/>
      <dgm:spPr/>
      <dgm:t>
        <a:bodyPr/>
        <a:lstStyle/>
        <a:p>
          <a:r>
            <a:rPr lang="en-US" dirty="0"/>
            <a:t> Filter </a:t>
          </a:r>
          <a:r>
            <a:rPr lang="en-US" dirty="0" err="1"/>
            <a:t>dataframe</a:t>
          </a:r>
          <a:r>
            <a:rPr lang="en-US" dirty="0"/>
            <a:t> to include only Falcon 9 launches</a:t>
          </a:r>
        </a:p>
      </dgm:t>
    </dgm:pt>
    <dgm:pt modelId="{0B3C0697-46E7-4783-8A4C-0370DF875B7C}" type="parTrans" cxnId="{5F3E1580-DD9A-4DCD-8DE1-5494424FD5B0}">
      <dgm:prSet/>
      <dgm:spPr/>
      <dgm:t>
        <a:bodyPr/>
        <a:lstStyle/>
        <a:p>
          <a:endParaRPr lang="en-US"/>
        </a:p>
      </dgm:t>
    </dgm:pt>
    <dgm:pt modelId="{630322F4-9399-422F-B38E-8469C74FD81D}" type="sibTrans" cxnId="{5F3E1580-DD9A-4DCD-8DE1-5494424FD5B0}">
      <dgm:prSet/>
      <dgm:spPr/>
      <dgm:t>
        <a:bodyPr/>
        <a:lstStyle/>
        <a:p>
          <a:endParaRPr lang="en-US"/>
        </a:p>
      </dgm:t>
    </dgm:pt>
    <dgm:pt modelId="{9FC19248-B166-45A0-B51A-03465C7C1542}" type="pres">
      <dgm:prSet presAssocID="{28876074-AE2D-45A1-AE21-6E90229F7010}" presName="linearFlow" presStyleCnt="0">
        <dgm:presLayoutVars>
          <dgm:dir/>
          <dgm:animLvl val="lvl"/>
          <dgm:resizeHandles val="exact"/>
        </dgm:presLayoutVars>
      </dgm:prSet>
      <dgm:spPr/>
    </dgm:pt>
    <dgm:pt modelId="{C2A3C50E-F9C4-49E9-B737-D0FB868D1A2E}" type="pres">
      <dgm:prSet presAssocID="{FB4F029F-C7B5-4E61-8527-E7E06D488321}" presName="composite" presStyleCnt="0"/>
      <dgm:spPr/>
    </dgm:pt>
    <dgm:pt modelId="{34CB3C14-8E14-485B-B9E7-D48A3BCB58AF}" type="pres">
      <dgm:prSet presAssocID="{FB4F029F-C7B5-4E61-8527-E7E06D488321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B6FEA58-0CF6-47A7-BAD1-62B3F62AFCED}" type="pres">
      <dgm:prSet presAssocID="{FB4F029F-C7B5-4E61-8527-E7E06D488321}" presName="descendantText" presStyleLbl="alignAcc1" presStyleIdx="0" presStyleCnt="4">
        <dgm:presLayoutVars>
          <dgm:bulletEnabled val="1"/>
        </dgm:presLayoutVars>
      </dgm:prSet>
      <dgm:spPr/>
    </dgm:pt>
    <dgm:pt modelId="{412EAB67-989F-441A-B069-5579FEB52DF4}" type="pres">
      <dgm:prSet presAssocID="{3E566AB5-E212-441E-9EB0-093033C00A9E}" presName="sp" presStyleCnt="0"/>
      <dgm:spPr/>
    </dgm:pt>
    <dgm:pt modelId="{F08F938C-DC56-48A4-AB8C-79EC13192DB9}" type="pres">
      <dgm:prSet presAssocID="{D565A285-CF84-470E-9774-9696F04E4173}" presName="composite" presStyleCnt="0"/>
      <dgm:spPr/>
    </dgm:pt>
    <dgm:pt modelId="{E878EBB0-52E0-4879-944A-0674BE15EF72}" type="pres">
      <dgm:prSet presAssocID="{D565A285-CF84-470E-9774-9696F04E417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939D44F-B1A2-4919-B171-1533A9D859E8}" type="pres">
      <dgm:prSet presAssocID="{D565A285-CF84-470E-9774-9696F04E4173}" presName="descendantText" presStyleLbl="alignAcc1" presStyleIdx="1" presStyleCnt="4">
        <dgm:presLayoutVars>
          <dgm:bulletEnabled val="1"/>
        </dgm:presLayoutVars>
      </dgm:prSet>
      <dgm:spPr/>
    </dgm:pt>
    <dgm:pt modelId="{3629DBF4-6B5B-4583-8331-B68EB472E4E4}" type="pres">
      <dgm:prSet presAssocID="{CEA7ABFC-E818-4AF5-96A2-E27C56FFE472}" presName="sp" presStyleCnt="0"/>
      <dgm:spPr/>
    </dgm:pt>
    <dgm:pt modelId="{032E331D-0BBB-47DC-BF45-63957AFCAF01}" type="pres">
      <dgm:prSet presAssocID="{4DC270CD-F580-477C-98B6-8C9A00D71C19}" presName="composite" presStyleCnt="0"/>
      <dgm:spPr/>
    </dgm:pt>
    <dgm:pt modelId="{ACE40030-DE96-4C78-A50E-62C45477C093}" type="pres">
      <dgm:prSet presAssocID="{4DC270CD-F580-477C-98B6-8C9A00D71C1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3F52BA3-FC11-4D2B-835F-052FFB3952D7}" type="pres">
      <dgm:prSet presAssocID="{4DC270CD-F580-477C-98B6-8C9A00D71C19}" presName="descendantText" presStyleLbl="alignAcc1" presStyleIdx="2" presStyleCnt="4">
        <dgm:presLayoutVars>
          <dgm:bulletEnabled val="1"/>
        </dgm:presLayoutVars>
      </dgm:prSet>
      <dgm:spPr/>
    </dgm:pt>
    <dgm:pt modelId="{084D122A-7E45-4576-9348-41A4CD623820}" type="pres">
      <dgm:prSet presAssocID="{E48493E2-B5D2-4BB8-8359-980AEA55BB11}" presName="sp" presStyleCnt="0"/>
      <dgm:spPr/>
    </dgm:pt>
    <dgm:pt modelId="{F020171D-4DE3-4C50-95FC-B80D33984A7A}" type="pres">
      <dgm:prSet presAssocID="{B14A1FD9-B602-4864-A444-BECED015E5A6}" presName="composite" presStyleCnt="0"/>
      <dgm:spPr/>
    </dgm:pt>
    <dgm:pt modelId="{8C51331A-C2DB-4DF9-830F-9D1F6C1AFDF2}" type="pres">
      <dgm:prSet presAssocID="{B14A1FD9-B602-4864-A444-BECED015E5A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CB43B11-048A-4733-9247-103C5498DB97}" type="pres">
      <dgm:prSet presAssocID="{B14A1FD9-B602-4864-A444-BECED015E5A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BCCB201-D7CE-4A3F-86AA-1195856C0AE0}" srcId="{4DC270CD-F580-477C-98B6-8C9A00D71C19}" destId="{1C309401-9A34-4531-A760-E412A7F383F6}" srcOrd="0" destOrd="0" parTransId="{BBE104A8-C1C2-4C23-8EE1-FF06AA6FE170}" sibTransId="{B749D030-F01B-4E97-B070-C63AFFAF13FD}"/>
    <dgm:cxn modelId="{A5CB7A24-04B8-4C67-B692-36DDE5D1005C}" srcId="{28876074-AE2D-45A1-AE21-6E90229F7010}" destId="{FB4F029F-C7B5-4E61-8527-E7E06D488321}" srcOrd="0" destOrd="0" parTransId="{3ADC895F-43F4-4DB9-93FC-AFDCEE3B2D3A}" sibTransId="{3E566AB5-E212-441E-9EB0-093033C00A9E}"/>
    <dgm:cxn modelId="{4D2E2D39-751A-448E-9BFC-90E3BAF8CA76}" srcId="{D565A285-CF84-470E-9774-9696F04E4173}" destId="{1F1E1408-B6EE-4563-B1CE-FC17D0DFC0FA}" srcOrd="0" destOrd="0" parTransId="{87BC8F34-11C8-47C7-94BF-9D311062461D}" sibTransId="{0B64A58A-BBBC-4EBB-91FD-94E48AC879CD}"/>
    <dgm:cxn modelId="{66F5783B-1088-4D1D-8CD6-C919805468F5}" type="presOf" srcId="{1F1E1408-B6EE-4563-B1CE-FC17D0DFC0FA}" destId="{C939D44F-B1A2-4919-B171-1533A9D859E8}" srcOrd="0" destOrd="0" presId="urn:microsoft.com/office/officeart/2005/8/layout/chevron2"/>
    <dgm:cxn modelId="{556B3666-BB4F-46B3-86E3-5ED15E0A7AA3}" type="presOf" srcId="{28876074-AE2D-45A1-AE21-6E90229F7010}" destId="{9FC19248-B166-45A0-B51A-03465C7C1542}" srcOrd="0" destOrd="0" presId="urn:microsoft.com/office/officeart/2005/8/layout/chevron2"/>
    <dgm:cxn modelId="{43EF4474-B196-4AFC-BCCB-A8BD38178D92}" type="presOf" srcId="{4DC270CD-F580-477C-98B6-8C9A00D71C19}" destId="{ACE40030-DE96-4C78-A50E-62C45477C093}" srcOrd="0" destOrd="0" presId="urn:microsoft.com/office/officeart/2005/8/layout/chevron2"/>
    <dgm:cxn modelId="{9C4A347A-B3D5-4B4F-B67B-A4605C6E4CF4}" srcId="{FB4F029F-C7B5-4E61-8527-E7E06D488321}" destId="{5ED81C9C-7D20-4055-B601-32172AE1156D}" srcOrd="0" destOrd="0" parTransId="{47900C8B-51F9-4A56-9A96-C8956BD5E84D}" sibTransId="{886F10CE-DD18-4F03-BAE2-AE18AC8B150A}"/>
    <dgm:cxn modelId="{5F3E1580-DD9A-4DCD-8DE1-5494424FD5B0}" srcId="{B14A1FD9-B602-4864-A444-BECED015E5A6}" destId="{7A927A2D-5F86-4E89-BB68-842A1033D10F}" srcOrd="0" destOrd="0" parTransId="{0B3C0697-46E7-4783-8A4C-0370DF875B7C}" sibTransId="{630322F4-9399-422F-B38E-8469C74FD81D}"/>
    <dgm:cxn modelId="{D725F08A-4E0E-449F-B889-2964270D8F87}" type="presOf" srcId="{7A927A2D-5F86-4E89-BB68-842A1033D10F}" destId="{ECB43B11-048A-4733-9247-103C5498DB97}" srcOrd="0" destOrd="0" presId="urn:microsoft.com/office/officeart/2005/8/layout/chevron2"/>
    <dgm:cxn modelId="{71C92B8B-1E75-4EC9-B5F0-B5E542AEAF68}" srcId="{28876074-AE2D-45A1-AE21-6E90229F7010}" destId="{B14A1FD9-B602-4864-A444-BECED015E5A6}" srcOrd="3" destOrd="0" parTransId="{D749454C-ECCB-411F-ADBF-CD7B8A513873}" sibTransId="{6BD5A343-EFB1-4B18-9C9C-70349698C339}"/>
    <dgm:cxn modelId="{C49BFAA2-47F4-4E2C-A228-BB699793115F}" srcId="{28876074-AE2D-45A1-AE21-6E90229F7010}" destId="{D565A285-CF84-470E-9774-9696F04E4173}" srcOrd="1" destOrd="0" parTransId="{DA2E1E4F-6704-486D-9067-266549EF4C26}" sibTransId="{CEA7ABFC-E818-4AF5-96A2-E27C56FFE472}"/>
    <dgm:cxn modelId="{B35F9DA4-9061-414D-AEAB-F92D82E28B99}" type="presOf" srcId="{5ED81C9C-7D20-4055-B601-32172AE1156D}" destId="{3B6FEA58-0CF6-47A7-BAD1-62B3F62AFCED}" srcOrd="0" destOrd="0" presId="urn:microsoft.com/office/officeart/2005/8/layout/chevron2"/>
    <dgm:cxn modelId="{E5EE2EA5-CE67-4D2C-8F39-CEA4901E1EC6}" type="presOf" srcId="{D565A285-CF84-470E-9774-9696F04E4173}" destId="{E878EBB0-52E0-4879-944A-0674BE15EF72}" srcOrd="0" destOrd="0" presId="urn:microsoft.com/office/officeart/2005/8/layout/chevron2"/>
    <dgm:cxn modelId="{F066CBAB-2FD7-4A39-9678-9F4C5D102CA7}" type="presOf" srcId="{FB4F029F-C7B5-4E61-8527-E7E06D488321}" destId="{34CB3C14-8E14-485B-B9E7-D48A3BCB58AF}" srcOrd="0" destOrd="0" presId="urn:microsoft.com/office/officeart/2005/8/layout/chevron2"/>
    <dgm:cxn modelId="{5BFA36C4-B5AF-4F1B-9776-1F90B6D0E11A}" type="presOf" srcId="{1C309401-9A34-4531-A760-E412A7F383F6}" destId="{53F52BA3-FC11-4D2B-835F-052FFB3952D7}" srcOrd="0" destOrd="0" presId="urn:microsoft.com/office/officeart/2005/8/layout/chevron2"/>
    <dgm:cxn modelId="{FEA00ED5-946A-4235-ADB0-B20C3AF5A602}" type="presOf" srcId="{B14A1FD9-B602-4864-A444-BECED015E5A6}" destId="{8C51331A-C2DB-4DF9-830F-9D1F6C1AFDF2}" srcOrd="0" destOrd="0" presId="urn:microsoft.com/office/officeart/2005/8/layout/chevron2"/>
    <dgm:cxn modelId="{534D9DDB-75DF-490C-8715-B8305448A991}" srcId="{28876074-AE2D-45A1-AE21-6E90229F7010}" destId="{4DC270CD-F580-477C-98B6-8C9A00D71C19}" srcOrd="2" destOrd="0" parTransId="{C5AA7E10-B191-4550-83AC-78F720CB8727}" sibTransId="{E48493E2-B5D2-4BB8-8359-980AEA55BB11}"/>
    <dgm:cxn modelId="{80E263B9-A63C-4A54-91D5-C9629B18F149}" type="presParOf" srcId="{9FC19248-B166-45A0-B51A-03465C7C1542}" destId="{C2A3C50E-F9C4-49E9-B737-D0FB868D1A2E}" srcOrd="0" destOrd="0" presId="urn:microsoft.com/office/officeart/2005/8/layout/chevron2"/>
    <dgm:cxn modelId="{BEDC47AF-9F11-4E96-997F-023E48A397B2}" type="presParOf" srcId="{C2A3C50E-F9C4-49E9-B737-D0FB868D1A2E}" destId="{34CB3C14-8E14-485B-B9E7-D48A3BCB58AF}" srcOrd="0" destOrd="0" presId="urn:microsoft.com/office/officeart/2005/8/layout/chevron2"/>
    <dgm:cxn modelId="{F0BF7875-A3C0-44DD-99DD-867E9A2BA427}" type="presParOf" srcId="{C2A3C50E-F9C4-49E9-B737-D0FB868D1A2E}" destId="{3B6FEA58-0CF6-47A7-BAD1-62B3F62AFCED}" srcOrd="1" destOrd="0" presId="urn:microsoft.com/office/officeart/2005/8/layout/chevron2"/>
    <dgm:cxn modelId="{A6B6C503-BEF0-49E1-BAFC-96D520A3D2C5}" type="presParOf" srcId="{9FC19248-B166-45A0-B51A-03465C7C1542}" destId="{412EAB67-989F-441A-B069-5579FEB52DF4}" srcOrd="1" destOrd="0" presId="urn:microsoft.com/office/officeart/2005/8/layout/chevron2"/>
    <dgm:cxn modelId="{2C2A65D4-736F-43FC-8B81-B49FAE6162F5}" type="presParOf" srcId="{9FC19248-B166-45A0-B51A-03465C7C1542}" destId="{F08F938C-DC56-48A4-AB8C-79EC13192DB9}" srcOrd="2" destOrd="0" presId="urn:microsoft.com/office/officeart/2005/8/layout/chevron2"/>
    <dgm:cxn modelId="{EE444CAF-54BA-4157-8DCA-F06F790E0A05}" type="presParOf" srcId="{F08F938C-DC56-48A4-AB8C-79EC13192DB9}" destId="{E878EBB0-52E0-4879-944A-0674BE15EF72}" srcOrd="0" destOrd="0" presId="urn:microsoft.com/office/officeart/2005/8/layout/chevron2"/>
    <dgm:cxn modelId="{BCAB8716-7574-4456-B376-5E33DEABD215}" type="presParOf" srcId="{F08F938C-DC56-48A4-AB8C-79EC13192DB9}" destId="{C939D44F-B1A2-4919-B171-1533A9D859E8}" srcOrd="1" destOrd="0" presId="urn:microsoft.com/office/officeart/2005/8/layout/chevron2"/>
    <dgm:cxn modelId="{3FA911B3-6C3F-46E4-8A61-1B27DC34B401}" type="presParOf" srcId="{9FC19248-B166-45A0-B51A-03465C7C1542}" destId="{3629DBF4-6B5B-4583-8331-B68EB472E4E4}" srcOrd="3" destOrd="0" presId="urn:microsoft.com/office/officeart/2005/8/layout/chevron2"/>
    <dgm:cxn modelId="{52CF6DAE-26FE-4942-A340-78C58365D916}" type="presParOf" srcId="{9FC19248-B166-45A0-B51A-03465C7C1542}" destId="{032E331D-0BBB-47DC-BF45-63957AFCAF01}" srcOrd="4" destOrd="0" presId="urn:microsoft.com/office/officeart/2005/8/layout/chevron2"/>
    <dgm:cxn modelId="{6BC108E8-CCCF-4E22-81BC-D0EE263832B4}" type="presParOf" srcId="{032E331D-0BBB-47DC-BF45-63957AFCAF01}" destId="{ACE40030-DE96-4C78-A50E-62C45477C093}" srcOrd="0" destOrd="0" presId="urn:microsoft.com/office/officeart/2005/8/layout/chevron2"/>
    <dgm:cxn modelId="{70E54E42-2F05-4AB9-8156-4C97C6652D9D}" type="presParOf" srcId="{032E331D-0BBB-47DC-BF45-63957AFCAF01}" destId="{53F52BA3-FC11-4D2B-835F-052FFB3952D7}" srcOrd="1" destOrd="0" presId="urn:microsoft.com/office/officeart/2005/8/layout/chevron2"/>
    <dgm:cxn modelId="{6114725E-8FBC-489F-8024-D9F037C705E6}" type="presParOf" srcId="{9FC19248-B166-45A0-B51A-03465C7C1542}" destId="{084D122A-7E45-4576-9348-41A4CD623820}" srcOrd="5" destOrd="0" presId="urn:microsoft.com/office/officeart/2005/8/layout/chevron2"/>
    <dgm:cxn modelId="{28E2FA25-3ED4-4853-8D75-38E2A2DAC64B}" type="presParOf" srcId="{9FC19248-B166-45A0-B51A-03465C7C1542}" destId="{F020171D-4DE3-4C50-95FC-B80D33984A7A}" srcOrd="6" destOrd="0" presId="urn:microsoft.com/office/officeart/2005/8/layout/chevron2"/>
    <dgm:cxn modelId="{AA2BF5D0-01AE-4DB2-8FF9-E7B0FC014DEE}" type="presParOf" srcId="{F020171D-4DE3-4C50-95FC-B80D33984A7A}" destId="{8C51331A-C2DB-4DF9-830F-9D1F6C1AFDF2}" srcOrd="0" destOrd="0" presId="urn:microsoft.com/office/officeart/2005/8/layout/chevron2"/>
    <dgm:cxn modelId="{C5A3212F-3757-492E-B870-41CA9E4BE319}" type="presParOf" srcId="{F020171D-4DE3-4C50-95FC-B80D33984A7A}" destId="{ECB43B11-048A-4733-9247-103C5498DB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3C14-8E14-485B-B9E7-D48A3BCB58AF}">
      <dsp:nvSpPr>
        <dsp:cNvPr id="0" name=""/>
        <dsp:cNvSpPr/>
      </dsp:nvSpPr>
      <dsp:spPr>
        <a:xfrm rot="5400000">
          <a:off x="-147439" y="150917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1" y="347503"/>
        <a:ext cx="688049" cy="294878"/>
      </dsp:txXfrm>
    </dsp:sp>
    <dsp:sp modelId="{3B6FEA58-0CF6-47A7-BAD1-62B3F62AFCED}">
      <dsp:nvSpPr>
        <dsp:cNvPr id="0" name=""/>
        <dsp:cNvSpPr/>
      </dsp:nvSpPr>
      <dsp:spPr>
        <a:xfrm rot="5400000">
          <a:off x="3813921" y="-3122394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Request SpaceX launch data using GET request</a:t>
          </a:r>
        </a:p>
      </dsp:txBody>
      <dsp:txXfrm rot="-5400000">
        <a:off x="688049" y="34667"/>
        <a:ext cx="6859458" cy="576524"/>
      </dsp:txXfrm>
    </dsp:sp>
    <dsp:sp modelId="{E878EBB0-52E0-4879-944A-0674BE15EF72}">
      <dsp:nvSpPr>
        <dsp:cNvPr id="0" name=""/>
        <dsp:cNvSpPr/>
      </dsp:nvSpPr>
      <dsp:spPr>
        <a:xfrm rot="5400000">
          <a:off x="-147439" y="1036673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1" y="1233259"/>
        <a:ext cx="688049" cy="294878"/>
      </dsp:txXfrm>
    </dsp:sp>
    <dsp:sp modelId="{C939D44F-B1A2-4919-B171-1533A9D859E8}">
      <dsp:nvSpPr>
        <dsp:cNvPr id="0" name=""/>
        <dsp:cNvSpPr/>
      </dsp:nvSpPr>
      <dsp:spPr>
        <a:xfrm rot="5400000">
          <a:off x="3813921" y="-2236637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Normalize JSON response into a </a:t>
          </a:r>
          <a:r>
            <a:rPr lang="en-US" sz="1900" kern="1200" dirty="0" err="1"/>
            <a:t>dataframe</a:t>
          </a:r>
          <a:r>
            <a:rPr lang="en-US" sz="1900" kern="1200" dirty="0"/>
            <a:t>, data </a:t>
          </a:r>
        </a:p>
      </dsp:txBody>
      <dsp:txXfrm rot="-5400000">
        <a:off x="688049" y="920424"/>
        <a:ext cx="6859458" cy="576524"/>
      </dsp:txXfrm>
    </dsp:sp>
    <dsp:sp modelId="{ACE40030-DE96-4C78-A50E-62C45477C093}">
      <dsp:nvSpPr>
        <dsp:cNvPr id="0" name=""/>
        <dsp:cNvSpPr/>
      </dsp:nvSpPr>
      <dsp:spPr>
        <a:xfrm rot="5400000">
          <a:off x="-147439" y="1922430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1" y="2119016"/>
        <a:ext cx="688049" cy="294878"/>
      </dsp:txXfrm>
    </dsp:sp>
    <dsp:sp modelId="{53F52BA3-FC11-4D2B-835F-052FFB3952D7}">
      <dsp:nvSpPr>
        <dsp:cNvPr id="0" name=""/>
        <dsp:cNvSpPr/>
      </dsp:nvSpPr>
      <dsp:spPr>
        <a:xfrm rot="5400000">
          <a:off x="3813921" y="-1350881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Extract useful columns and move them to dictionary for new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 rot="-5400000">
        <a:off x="688049" y="1806180"/>
        <a:ext cx="6859458" cy="576524"/>
      </dsp:txXfrm>
    </dsp:sp>
    <dsp:sp modelId="{8C51331A-C2DB-4DF9-830F-9D1F6C1AFDF2}">
      <dsp:nvSpPr>
        <dsp:cNvPr id="0" name=""/>
        <dsp:cNvSpPr/>
      </dsp:nvSpPr>
      <dsp:spPr>
        <a:xfrm rot="5400000">
          <a:off x="-147439" y="2808187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1" y="3004773"/>
        <a:ext cx="688049" cy="294878"/>
      </dsp:txXfrm>
    </dsp:sp>
    <dsp:sp modelId="{ECB43B11-048A-4733-9247-103C5498DB97}">
      <dsp:nvSpPr>
        <dsp:cNvPr id="0" name=""/>
        <dsp:cNvSpPr/>
      </dsp:nvSpPr>
      <dsp:spPr>
        <a:xfrm rot="5400000">
          <a:off x="3813921" y="-465124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Filter </a:t>
          </a:r>
          <a:r>
            <a:rPr lang="en-US" sz="1900" kern="1200" dirty="0" err="1"/>
            <a:t>dataframe</a:t>
          </a:r>
          <a:r>
            <a:rPr lang="en-US" sz="1900" kern="1200" dirty="0"/>
            <a:t> to include only Falcon 9 launches</a:t>
          </a:r>
        </a:p>
      </dsp:txBody>
      <dsp:txXfrm rot="-5400000">
        <a:off x="688049" y="2691937"/>
        <a:ext cx="6859458" cy="576524"/>
      </dsp:txXfrm>
    </dsp:sp>
    <dsp:sp modelId="{3C1014EC-0CC2-44B5-9607-082AC0CBD1F8}">
      <dsp:nvSpPr>
        <dsp:cNvPr id="0" name=""/>
        <dsp:cNvSpPr/>
      </dsp:nvSpPr>
      <dsp:spPr>
        <a:xfrm rot="5400000">
          <a:off x="-147439" y="3693944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1" y="3890530"/>
        <a:ext cx="688049" cy="294878"/>
      </dsp:txXfrm>
    </dsp:sp>
    <dsp:sp modelId="{4F43A6BB-A7D6-4B9B-A178-3FFEEB5FFA07}">
      <dsp:nvSpPr>
        <dsp:cNvPr id="0" name=""/>
        <dsp:cNvSpPr/>
      </dsp:nvSpPr>
      <dsp:spPr>
        <a:xfrm rot="5400000">
          <a:off x="3813921" y="420632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Handle missing data</a:t>
          </a:r>
        </a:p>
      </dsp:txBody>
      <dsp:txXfrm rot="-5400000">
        <a:off x="688049" y="3577694"/>
        <a:ext cx="6859458" cy="576524"/>
      </dsp:txXfrm>
    </dsp:sp>
    <dsp:sp modelId="{B0223B44-24AF-4C43-AEFB-8EACBED8516A}">
      <dsp:nvSpPr>
        <dsp:cNvPr id="0" name=""/>
        <dsp:cNvSpPr/>
      </dsp:nvSpPr>
      <dsp:spPr>
        <a:xfrm rot="5400000">
          <a:off x="-147439" y="4579700"/>
          <a:ext cx="982927" cy="688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</a:t>
          </a:r>
        </a:p>
      </dsp:txBody>
      <dsp:txXfrm rot="-5400000">
        <a:off x="1" y="4776286"/>
        <a:ext cx="688049" cy="294878"/>
      </dsp:txXfrm>
    </dsp:sp>
    <dsp:sp modelId="{74BB11A2-26B3-442B-9E95-281E77C6ADD8}">
      <dsp:nvSpPr>
        <dsp:cNvPr id="0" name=""/>
        <dsp:cNvSpPr/>
      </dsp:nvSpPr>
      <dsp:spPr>
        <a:xfrm rot="5400000">
          <a:off x="3813921" y="1306388"/>
          <a:ext cx="638902" cy="68906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Export data to CSV file</a:t>
          </a:r>
        </a:p>
      </dsp:txBody>
      <dsp:txXfrm rot="-5400000">
        <a:off x="688049" y="4463450"/>
        <a:ext cx="6859458" cy="576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3C14-8E14-485B-B9E7-D48A3BCB58AF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</a:t>
          </a:r>
        </a:p>
      </dsp:txBody>
      <dsp:txXfrm rot="-5400000">
        <a:off x="1" y="512108"/>
        <a:ext cx="1024202" cy="438943"/>
      </dsp:txXfrm>
    </dsp:sp>
    <dsp:sp modelId="{3B6FEA58-0CF6-47A7-BAD1-62B3F62AFCED}">
      <dsp:nvSpPr>
        <dsp:cNvPr id="0" name=""/>
        <dsp:cNvSpPr/>
      </dsp:nvSpPr>
      <dsp:spPr>
        <a:xfrm rot="5400000">
          <a:off x="3825927" y="-2801717"/>
          <a:ext cx="951044" cy="65544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 Request SpaceX launch data using GET request</a:t>
          </a:r>
        </a:p>
      </dsp:txBody>
      <dsp:txXfrm rot="-5400000">
        <a:off x="1024202" y="46434"/>
        <a:ext cx="6508068" cy="858192"/>
      </dsp:txXfrm>
    </dsp:sp>
    <dsp:sp modelId="{E878EBB0-52E0-4879-944A-0674BE15EF72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 rot="-5400000">
        <a:off x="1" y="1830610"/>
        <a:ext cx="1024202" cy="438943"/>
      </dsp:txXfrm>
    </dsp:sp>
    <dsp:sp modelId="{C939D44F-B1A2-4919-B171-1533A9D859E8}">
      <dsp:nvSpPr>
        <dsp:cNvPr id="0" name=""/>
        <dsp:cNvSpPr/>
      </dsp:nvSpPr>
      <dsp:spPr>
        <a:xfrm rot="5400000">
          <a:off x="3825927" y="-1483215"/>
          <a:ext cx="951044" cy="65544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 Normalize JSON response into a </a:t>
          </a:r>
          <a:r>
            <a:rPr lang="en-US" sz="2900" kern="1200" dirty="0" err="1"/>
            <a:t>dataframe</a:t>
          </a:r>
          <a:r>
            <a:rPr lang="en-US" sz="2900" kern="1200" dirty="0"/>
            <a:t>, data </a:t>
          </a:r>
        </a:p>
      </dsp:txBody>
      <dsp:txXfrm rot="-5400000">
        <a:off x="1024202" y="1364936"/>
        <a:ext cx="6508068" cy="858192"/>
      </dsp:txXfrm>
    </dsp:sp>
    <dsp:sp modelId="{ACE40030-DE96-4C78-A50E-62C45477C093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</a:t>
          </a:r>
        </a:p>
      </dsp:txBody>
      <dsp:txXfrm rot="-5400000">
        <a:off x="1" y="3149112"/>
        <a:ext cx="1024202" cy="438943"/>
      </dsp:txXfrm>
    </dsp:sp>
    <dsp:sp modelId="{53F52BA3-FC11-4D2B-835F-052FFB3952D7}">
      <dsp:nvSpPr>
        <dsp:cNvPr id="0" name=""/>
        <dsp:cNvSpPr/>
      </dsp:nvSpPr>
      <dsp:spPr>
        <a:xfrm rot="5400000">
          <a:off x="3825927" y="-164713"/>
          <a:ext cx="951044" cy="65544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 Extract useful columns and move them to dictionary for new </a:t>
          </a:r>
          <a:r>
            <a:rPr lang="en-US" sz="2900" kern="1200" dirty="0" err="1"/>
            <a:t>dataframe</a:t>
          </a:r>
          <a:endParaRPr lang="en-US" sz="2900" kern="1200" dirty="0"/>
        </a:p>
      </dsp:txBody>
      <dsp:txXfrm rot="-5400000">
        <a:off x="1024202" y="2683438"/>
        <a:ext cx="6508068" cy="858192"/>
      </dsp:txXfrm>
    </dsp:sp>
    <dsp:sp modelId="{8C51331A-C2DB-4DF9-830F-9D1F6C1AFDF2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</a:t>
          </a:r>
        </a:p>
      </dsp:txBody>
      <dsp:txXfrm rot="-5400000">
        <a:off x="1" y="4467614"/>
        <a:ext cx="1024202" cy="438943"/>
      </dsp:txXfrm>
    </dsp:sp>
    <dsp:sp modelId="{ECB43B11-048A-4733-9247-103C5498DB97}">
      <dsp:nvSpPr>
        <dsp:cNvPr id="0" name=""/>
        <dsp:cNvSpPr/>
      </dsp:nvSpPr>
      <dsp:spPr>
        <a:xfrm rot="5400000">
          <a:off x="3825927" y="1153788"/>
          <a:ext cx="951044" cy="65544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 Filter </a:t>
          </a:r>
          <a:r>
            <a:rPr lang="en-US" sz="2900" kern="1200" dirty="0" err="1"/>
            <a:t>dataframe</a:t>
          </a:r>
          <a:r>
            <a:rPr lang="en-US" sz="2900" kern="1200" dirty="0"/>
            <a:t> to include only Falcon 9 launches</a:t>
          </a:r>
        </a:p>
      </dsp:txBody>
      <dsp:txXfrm rot="-5400000">
        <a:off x="1024202" y="4001939"/>
        <a:ext cx="6508068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Chan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A4F2C-B838-7846-B0CE-D0E65BBA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1" y="1474689"/>
            <a:ext cx="4874501" cy="43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F6B7-3168-4E3C-E7EA-1D291E38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72" y="1377373"/>
            <a:ext cx="514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D8DE5-975F-AC8E-18F7-73066E22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664904"/>
            <a:ext cx="5400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501F-6E85-2583-7E54-BDCF25DD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36" y="1694957"/>
            <a:ext cx="5553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98913-7E6C-CCAC-A974-E717484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61" y="1792288"/>
            <a:ext cx="5619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55F7-4A55-2EB1-5031-B8BAA3B4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22" y="1795120"/>
            <a:ext cx="53911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6D304-70B8-9702-8C95-C3B4AD30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73" y="2211072"/>
            <a:ext cx="1438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E5C55-9DB2-8451-BE2E-A69E2F3D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4133"/>
            <a:ext cx="12192000" cy="13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42035-A0D6-217E-8DDC-65B706E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4797479"/>
            <a:ext cx="1857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E4A7F-925D-26CD-5226-425EBB51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3195637"/>
            <a:ext cx="1866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0DB0-85B7-435C-C376-AE130A9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205162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4A91E-6953-35DD-F80C-97BDB118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4386974"/>
            <a:ext cx="11306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8A4C3-71A2-2962-4AD0-A7B9BB9E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7" y="3429000"/>
            <a:ext cx="2714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4012A-D328-67E8-8417-E8BEEFBA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73" y="2995125"/>
            <a:ext cx="12096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39DF6-8A5C-A8E1-2F47-41511E89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4214812"/>
            <a:ext cx="42195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B82B0-3BDA-C532-2D62-CF134974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09" y="4001294"/>
            <a:ext cx="6509115" cy="33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2D7B0-684C-0F03-221C-A9E56CAF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15" y="3083616"/>
            <a:ext cx="6317170" cy="3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0C9-4B2B-E439-4303-9A6E5FA1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42862"/>
            <a:ext cx="11944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1575-29A2-5D7D-CE1C-5BB0B806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2" y="833437"/>
            <a:ext cx="4676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AB1C2-AEE3-808A-08DA-3B14C0E9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409"/>
            <a:ext cx="12192000" cy="27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E1B4F-5ABA-6A43-9398-F78D7148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158"/>
            <a:ext cx="12192000" cy="27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830C7-7F8E-C61C-03B7-894CB5DD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727"/>
            <a:ext cx="12192000" cy="33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782D6-8518-62C5-EAA2-A7DBE79A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1700212"/>
            <a:ext cx="5457825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2FB6E-5847-8483-A3A4-31C72E62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374" y="4626877"/>
            <a:ext cx="1219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FD3AB-4F64-2246-8D76-169CC5B4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62" y="2552439"/>
            <a:ext cx="5019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BAC3B8-9736-7F55-9074-EA34F2057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975221"/>
              </p:ext>
            </p:extLst>
          </p:nvPr>
        </p:nvGraphicFramePr>
        <p:xfrm>
          <a:off x="770011" y="1439333"/>
          <a:ext cx="75786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EE16DA-FD5B-6BF4-5D5D-BF7008C2A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275647"/>
              </p:ext>
            </p:extLst>
          </p:nvPr>
        </p:nvGraphicFramePr>
        <p:xfrm>
          <a:off x="770011" y="1439333"/>
          <a:ext cx="75786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</TotalTime>
  <Words>1354</Words>
  <Application>Microsoft Office PowerPoint</Application>
  <PresentationFormat>Widescreen</PresentationFormat>
  <Paragraphs>237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Chan</cp:lastModifiedBy>
  <cp:revision>202</cp:revision>
  <dcterms:created xsi:type="dcterms:W3CDTF">2021-04-29T18:58:34Z</dcterms:created>
  <dcterms:modified xsi:type="dcterms:W3CDTF">2022-11-26T07:53:31Z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